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22/1/2018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22/1/2018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22/1/2018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22/1/2018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22/1/2018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22/1/2018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22/1/2018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22/1/2018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22/1/2018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22/1/2018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07676-6E03-48AA-8EF3-893794DBF22E}" type="datetimeFigureOut">
              <a:rPr lang="el-GR" smtClean="0"/>
              <a:t>22/1/2018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07676-6E03-48AA-8EF3-893794DBF22E}" type="datetimeFigureOut">
              <a:rPr lang="el-GR" smtClean="0"/>
              <a:t>22/1/2018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BB9FA-D3F6-4F92-8E6F-5EEDB2667D18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en-US" dirty="0" err="1" smtClean="0"/>
              <a:t>Mediul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dezvoltare</a:t>
            </a:r>
            <a:r>
              <a:rPr lang="en-US" dirty="0"/>
              <a:t> </a:t>
            </a:r>
            <a:r>
              <a:rPr lang="en-US" dirty="0" err="1"/>
              <a:t>integrat</a:t>
            </a:r>
            <a:r>
              <a:rPr lang="en-US" dirty="0"/>
              <a:t> (IDE)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8143932" cy="428628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Un </a:t>
            </a:r>
            <a:r>
              <a:rPr lang="en-US" dirty="0" err="1">
                <a:solidFill>
                  <a:schemeClr val="tx1"/>
                </a:solidFill>
              </a:rPr>
              <a:t>mediu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integrat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dezvoltare</a:t>
            </a:r>
            <a:r>
              <a:rPr lang="en-US" dirty="0">
                <a:solidFill>
                  <a:schemeClr val="tx1"/>
                </a:solidFill>
              </a:rPr>
              <a:t> (IDE) </a:t>
            </a:r>
            <a:r>
              <a:rPr lang="en-US" dirty="0" err="1">
                <a:solidFill>
                  <a:schemeClr val="tx1"/>
                </a:solidFill>
              </a:rPr>
              <a:t>este</a:t>
            </a:r>
            <a:r>
              <a:rPr lang="en-US" dirty="0">
                <a:solidFill>
                  <a:schemeClr val="tx1"/>
                </a:solidFill>
              </a:rPr>
              <a:t> o </a:t>
            </a:r>
            <a:r>
              <a:rPr lang="en-US" dirty="0" err="1">
                <a:solidFill>
                  <a:schemeClr val="tx1"/>
                </a:solidFill>
              </a:rPr>
              <a:t>suită</a:t>
            </a:r>
            <a:r>
              <a:rPr lang="en-US" dirty="0">
                <a:solidFill>
                  <a:schemeClr val="tx1"/>
                </a:solidFill>
              </a:rPr>
              <a:t> de software care </a:t>
            </a:r>
            <a:r>
              <a:rPr lang="en-US" dirty="0" err="1">
                <a:solidFill>
                  <a:schemeClr val="tx1"/>
                </a:solidFill>
              </a:rPr>
              <a:t>consolidează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instrumentele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bază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</a:t>
            </a:r>
            <a:r>
              <a:rPr lang="en-US" dirty="0">
                <a:solidFill>
                  <a:schemeClr val="tx1"/>
                </a:solidFill>
              </a:rPr>
              <a:t> care </a:t>
            </a:r>
            <a:r>
              <a:rPr lang="en-US" dirty="0" err="1">
                <a:solidFill>
                  <a:schemeClr val="tx1"/>
                </a:solidFill>
              </a:rPr>
              <a:t>dezvoltatorii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trebuie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să</a:t>
            </a:r>
            <a:r>
              <a:rPr lang="en-US" dirty="0">
                <a:solidFill>
                  <a:schemeClr val="tx1"/>
                </a:solidFill>
              </a:rPr>
              <a:t> le </a:t>
            </a:r>
            <a:r>
              <a:rPr lang="en-US" dirty="0" err="1">
                <a:solidFill>
                  <a:schemeClr val="tx1"/>
                </a:solidFill>
              </a:rPr>
              <a:t>scrie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și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testeze</a:t>
            </a:r>
            <a:r>
              <a:rPr lang="en-US" dirty="0">
                <a:solidFill>
                  <a:schemeClr val="tx1"/>
                </a:solidFill>
              </a:rPr>
              <a:t> software-</a:t>
            </a:r>
            <a:r>
              <a:rPr lang="en-US" dirty="0" err="1">
                <a:solidFill>
                  <a:schemeClr val="tx1"/>
                </a:solidFill>
              </a:rPr>
              <a:t>ul</a:t>
            </a:r>
            <a:r>
              <a:rPr lang="en-US" dirty="0">
                <a:solidFill>
                  <a:schemeClr val="tx1"/>
                </a:solidFill>
              </a:rPr>
              <a:t>. De </a:t>
            </a:r>
            <a:r>
              <a:rPr lang="en-US" dirty="0" err="1">
                <a:solidFill>
                  <a:schemeClr val="tx1"/>
                </a:solidFill>
              </a:rPr>
              <a:t>obicei</a:t>
            </a:r>
            <a:r>
              <a:rPr lang="en-US" dirty="0">
                <a:solidFill>
                  <a:schemeClr val="tx1"/>
                </a:solidFill>
              </a:rPr>
              <a:t>, un IDE </a:t>
            </a:r>
            <a:r>
              <a:rPr lang="en-US" dirty="0" err="1">
                <a:solidFill>
                  <a:schemeClr val="tx1"/>
                </a:solidFill>
              </a:rPr>
              <a:t>conține</a:t>
            </a:r>
            <a:r>
              <a:rPr lang="en-US" dirty="0">
                <a:solidFill>
                  <a:schemeClr val="tx1"/>
                </a:solidFill>
              </a:rPr>
              <a:t> un editor de cod, un </a:t>
            </a:r>
            <a:r>
              <a:rPr lang="en-US" dirty="0" err="1">
                <a:solidFill>
                  <a:schemeClr val="tx1"/>
                </a:solidFill>
              </a:rPr>
              <a:t>compilator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sau</a:t>
            </a:r>
            <a:r>
              <a:rPr lang="en-US" dirty="0">
                <a:solidFill>
                  <a:schemeClr val="tx1"/>
                </a:solidFill>
              </a:rPr>
              <a:t> un interpret </a:t>
            </a:r>
            <a:r>
              <a:rPr lang="en-US" dirty="0" err="1">
                <a:solidFill>
                  <a:schemeClr val="tx1"/>
                </a:solidFill>
              </a:rPr>
              <a:t>și</a:t>
            </a:r>
            <a:r>
              <a:rPr lang="en-US" dirty="0">
                <a:solidFill>
                  <a:schemeClr val="tx1"/>
                </a:solidFill>
              </a:rPr>
              <a:t> un program de </a:t>
            </a:r>
            <a:r>
              <a:rPr lang="en-US" dirty="0" err="1">
                <a:solidFill>
                  <a:schemeClr val="tx1"/>
                </a:solidFill>
              </a:rPr>
              <a:t>depanare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</a:t>
            </a:r>
            <a:r>
              <a:rPr lang="en-US" dirty="0">
                <a:solidFill>
                  <a:schemeClr val="tx1"/>
                </a:solidFill>
              </a:rPr>
              <a:t> care </a:t>
            </a:r>
            <a:r>
              <a:rPr lang="en-US" dirty="0" err="1">
                <a:solidFill>
                  <a:schemeClr val="tx1"/>
                </a:solidFill>
              </a:rPr>
              <a:t>dezvoltatorul</a:t>
            </a:r>
            <a:r>
              <a:rPr lang="en-US" dirty="0">
                <a:solidFill>
                  <a:schemeClr val="tx1"/>
                </a:solidFill>
              </a:rPr>
              <a:t> le </a:t>
            </a:r>
            <a:r>
              <a:rPr lang="en-US" dirty="0" err="1">
                <a:solidFill>
                  <a:schemeClr val="tx1"/>
                </a:solidFill>
              </a:rPr>
              <a:t>accesează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printr</a:t>
            </a:r>
            <a:r>
              <a:rPr lang="en-US" dirty="0">
                <a:solidFill>
                  <a:schemeClr val="tx1"/>
                </a:solidFill>
              </a:rPr>
              <a:t>-o </a:t>
            </a:r>
            <a:r>
              <a:rPr lang="en-US" dirty="0" err="1">
                <a:solidFill>
                  <a:schemeClr val="tx1"/>
                </a:solidFill>
              </a:rPr>
              <a:t>singură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interfață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grafică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utilizator</a:t>
            </a:r>
            <a:r>
              <a:rPr lang="en-US" dirty="0">
                <a:solidFill>
                  <a:schemeClr val="tx1"/>
                </a:solidFill>
              </a:rPr>
              <a:t> (GUI). Un IDE </a:t>
            </a:r>
            <a:r>
              <a:rPr lang="en-US" dirty="0" err="1">
                <a:solidFill>
                  <a:schemeClr val="tx1"/>
                </a:solidFill>
              </a:rPr>
              <a:t>poate</a:t>
            </a:r>
            <a:r>
              <a:rPr lang="en-US" dirty="0">
                <a:solidFill>
                  <a:schemeClr val="tx1"/>
                </a:solidFill>
              </a:rPr>
              <a:t> fi o </a:t>
            </a:r>
            <a:r>
              <a:rPr lang="en-US" dirty="0" err="1">
                <a:solidFill>
                  <a:schemeClr val="tx1"/>
                </a:solidFill>
              </a:rPr>
              <a:t>aplicație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independentă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poate</a:t>
            </a:r>
            <a:r>
              <a:rPr lang="en-US" dirty="0">
                <a:solidFill>
                  <a:schemeClr val="tx1"/>
                </a:solidFill>
              </a:rPr>
              <a:t> fi </a:t>
            </a:r>
            <a:r>
              <a:rPr lang="en-US" dirty="0" err="1">
                <a:solidFill>
                  <a:schemeClr val="tx1"/>
                </a:solidFill>
              </a:rPr>
              <a:t>inclusă</a:t>
            </a:r>
            <a:r>
              <a:rPr lang="en-US" dirty="0">
                <a:solidFill>
                  <a:schemeClr val="tx1"/>
                </a:solidFill>
              </a:rPr>
              <a:t> ca parte a </a:t>
            </a:r>
            <a:r>
              <a:rPr lang="en-US" dirty="0" err="1">
                <a:solidFill>
                  <a:schemeClr val="tx1"/>
                </a:solidFill>
              </a:rPr>
              <a:t>uneia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multor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aplicații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existente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și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compatibile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l-G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Cum </a:t>
            </a:r>
            <a:r>
              <a:rPr lang="en-US" dirty="0" err="1"/>
              <a:t>funcționează</a:t>
            </a:r>
            <a:r>
              <a:rPr lang="en-US" dirty="0"/>
              <a:t> un IDE?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Interfața</a:t>
            </a:r>
            <a:r>
              <a:rPr lang="en-US" dirty="0" smtClean="0"/>
              <a:t>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dezvoltatorului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compileze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execute </a:t>
            </a:r>
            <a:r>
              <a:rPr lang="en-US" dirty="0" err="1"/>
              <a:t>progresiv</a:t>
            </a:r>
            <a:r>
              <a:rPr lang="en-US" dirty="0"/>
              <a:t> </a:t>
            </a:r>
            <a:r>
              <a:rPr lang="en-US" dirty="0" err="1"/>
              <a:t>codul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administreze</a:t>
            </a:r>
            <a:r>
              <a:rPr lang="en-US" dirty="0"/>
              <a:t> </a:t>
            </a:r>
            <a:r>
              <a:rPr lang="en-US" dirty="0" err="1"/>
              <a:t>modificările</a:t>
            </a:r>
            <a:r>
              <a:rPr lang="en-US" dirty="0"/>
              <a:t> la </a:t>
            </a:r>
            <a:r>
              <a:rPr lang="en-US" dirty="0" err="1"/>
              <a:t>codul</a:t>
            </a:r>
            <a:r>
              <a:rPr lang="en-US" dirty="0"/>
              <a:t> </a:t>
            </a:r>
            <a:r>
              <a:rPr lang="en-US" dirty="0" err="1"/>
              <a:t>sursă</a:t>
            </a:r>
            <a:r>
              <a:rPr lang="en-US" dirty="0"/>
              <a:t> </a:t>
            </a:r>
            <a:r>
              <a:rPr lang="en-US" dirty="0" err="1"/>
              <a:t>într</a:t>
            </a:r>
            <a:r>
              <a:rPr lang="en-US" dirty="0"/>
              <a:t>-o </a:t>
            </a:r>
            <a:r>
              <a:rPr lang="en-US" dirty="0" err="1"/>
              <a:t>manieră</a:t>
            </a:r>
            <a:r>
              <a:rPr lang="en-US" dirty="0"/>
              <a:t> </a:t>
            </a:r>
            <a:r>
              <a:rPr lang="en-US" dirty="0" err="1"/>
              <a:t>uniformă</a:t>
            </a:r>
            <a:r>
              <a:rPr lang="en-US" dirty="0"/>
              <a:t>. IDE-</a:t>
            </a:r>
            <a:r>
              <a:rPr lang="en-US" dirty="0" err="1"/>
              <a:t>urile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concepute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mod </a:t>
            </a:r>
            <a:r>
              <a:rPr lang="en-US" dirty="0" err="1"/>
              <a:t>obișnuit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se </a:t>
            </a:r>
            <a:r>
              <a:rPr lang="en-US" dirty="0" err="1"/>
              <a:t>integreze</a:t>
            </a:r>
            <a:r>
              <a:rPr lang="en-US" dirty="0"/>
              <a:t> cu </a:t>
            </a:r>
            <a:r>
              <a:rPr lang="en-US" dirty="0" err="1"/>
              <a:t>bibliotecile</a:t>
            </a:r>
            <a:r>
              <a:rPr lang="en-US" dirty="0"/>
              <a:t> de control ale </a:t>
            </a:r>
            <a:r>
              <a:rPr lang="en-US" dirty="0" err="1"/>
              <a:t>versiunilor</a:t>
            </a:r>
            <a:r>
              <a:rPr lang="en-US" dirty="0"/>
              <a:t> </a:t>
            </a:r>
            <a:r>
              <a:rPr lang="en-US" dirty="0" err="1"/>
              <a:t>terțe</a:t>
            </a:r>
            <a:r>
              <a:rPr lang="en-US" dirty="0"/>
              <a:t>, cum </a:t>
            </a:r>
            <a:r>
              <a:rPr lang="en-US" dirty="0" err="1"/>
              <a:t>ar</a:t>
            </a:r>
            <a:r>
              <a:rPr lang="en-US" dirty="0"/>
              <a:t> fi GitHub </a:t>
            </a:r>
            <a:r>
              <a:rPr lang="en-US" dirty="0" err="1"/>
              <a:t>sau</a:t>
            </a:r>
            <a:r>
              <a:rPr lang="en-US" dirty="0"/>
              <a:t> Apache Subversion. </a:t>
            </a:r>
            <a:r>
              <a:rPr lang="en-US" dirty="0" err="1"/>
              <a:t>Instrumentele</a:t>
            </a:r>
            <a:r>
              <a:rPr lang="en-US" dirty="0"/>
              <a:t> </a:t>
            </a:r>
            <a:r>
              <a:rPr lang="en-US" dirty="0" err="1"/>
              <a:t>populare</a:t>
            </a:r>
            <a:r>
              <a:rPr lang="en-US" dirty="0"/>
              <a:t> IDE </a:t>
            </a:r>
            <a:r>
              <a:rPr lang="en-US" dirty="0" err="1"/>
              <a:t>includ</a:t>
            </a:r>
            <a:r>
              <a:rPr lang="en-US" dirty="0"/>
              <a:t> NetBeans, Eclipse, IntelliJ, Visual Studio </a:t>
            </a:r>
            <a:r>
              <a:rPr lang="en-US" dirty="0" err="1"/>
              <a:t>și</a:t>
            </a:r>
            <a:r>
              <a:rPr lang="en-US" dirty="0"/>
              <a:t> Windows PowerShell.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De </a:t>
            </a:r>
            <a:r>
              <a:rPr lang="fr-FR" dirty="0"/>
              <a:t>ce </a:t>
            </a:r>
            <a:r>
              <a:rPr lang="fr-FR" dirty="0" err="1"/>
              <a:t>să</a:t>
            </a:r>
            <a:r>
              <a:rPr lang="fr-FR" dirty="0"/>
              <a:t> </a:t>
            </a:r>
            <a:r>
              <a:rPr lang="fr-FR" dirty="0" err="1"/>
              <a:t>folosiți</a:t>
            </a:r>
            <a:r>
              <a:rPr lang="fr-FR" dirty="0"/>
              <a:t> un IDE?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Scopul</a:t>
            </a:r>
            <a:r>
              <a:rPr lang="en-US" dirty="0" smtClean="0"/>
              <a:t> </a:t>
            </a:r>
            <a:r>
              <a:rPr lang="en-US" dirty="0" err="1"/>
              <a:t>utilizării</a:t>
            </a:r>
            <a:r>
              <a:rPr lang="en-US" dirty="0"/>
              <a:t> </a:t>
            </a:r>
            <a:r>
              <a:rPr lang="en-US" dirty="0" err="1"/>
              <a:t>unui</a:t>
            </a:r>
            <a:r>
              <a:rPr lang="en-US" dirty="0"/>
              <a:t> IDE </a:t>
            </a:r>
            <a:r>
              <a:rPr lang="en-US" dirty="0" err="1"/>
              <a:t>este</a:t>
            </a:r>
            <a:r>
              <a:rPr lang="en-US" dirty="0"/>
              <a:t> de a </a:t>
            </a:r>
            <a:r>
              <a:rPr lang="en-US" dirty="0" err="1"/>
              <a:t>maximiza</a:t>
            </a:r>
            <a:r>
              <a:rPr lang="en-US" dirty="0"/>
              <a:t> </a:t>
            </a:r>
            <a:r>
              <a:rPr lang="en-US" dirty="0" err="1"/>
              <a:t>productivitatea</a:t>
            </a:r>
            <a:r>
              <a:rPr lang="en-US" dirty="0"/>
              <a:t> </a:t>
            </a:r>
            <a:r>
              <a:rPr lang="en-US" dirty="0" err="1"/>
              <a:t>programatorilor</a:t>
            </a:r>
            <a:r>
              <a:rPr lang="en-US" dirty="0"/>
              <a:t>, </a:t>
            </a:r>
            <a:r>
              <a:rPr lang="en-US" dirty="0" err="1"/>
              <a:t>făcând</a:t>
            </a:r>
            <a:r>
              <a:rPr lang="en-US" dirty="0"/>
              <a:t> </a:t>
            </a:r>
            <a:r>
              <a:rPr lang="en-US" dirty="0" err="1"/>
              <a:t>munca</a:t>
            </a:r>
            <a:r>
              <a:rPr lang="en-US" dirty="0"/>
              <a:t> </a:t>
            </a:r>
            <a:r>
              <a:rPr lang="en-US" dirty="0" err="1"/>
              <a:t>lui</a:t>
            </a:r>
            <a:r>
              <a:rPr lang="en-US" dirty="0"/>
              <a:t> </a:t>
            </a:r>
            <a:r>
              <a:rPr lang="en-US" dirty="0" err="1"/>
              <a:t>mai</a:t>
            </a:r>
            <a:r>
              <a:rPr lang="en-US" dirty="0"/>
              <a:t> </a:t>
            </a:r>
            <a:r>
              <a:rPr lang="en-US" dirty="0" err="1"/>
              <a:t>ușoară</a:t>
            </a:r>
            <a:r>
              <a:rPr lang="en-US" dirty="0"/>
              <a:t>.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lucru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realizat</a:t>
            </a:r>
            <a:r>
              <a:rPr lang="en-US" dirty="0"/>
              <a:t> de:</a:t>
            </a:r>
            <a:endParaRPr lang="en-US" dirty="0" smtClean="0"/>
          </a:p>
          <a:p>
            <a:r>
              <a:rPr lang="en-US" dirty="0" err="1" smtClean="0"/>
              <a:t>Verificarea</a:t>
            </a:r>
            <a:r>
              <a:rPr lang="en-US" dirty="0" smtClean="0"/>
              <a:t> </a:t>
            </a:r>
            <a:r>
              <a:rPr lang="en-US" dirty="0" err="1"/>
              <a:t>codului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timp</a:t>
            </a:r>
            <a:r>
              <a:rPr lang="en-US" dirty="0"/>
              <a:t> real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răspunsul</a:t>
            </a:r>
            <a:r>
              <a:rPr lang="en-US" dirty="0" smtClean="0"/>
              <a:t> IDE-</a:t>
            </a:r>
            <a:r>
              <a:rPr lang="en-US" dirty="0" err="1" smtClean="0"/>
              <a:t>ului</a:t>
            </a:r>
            <a:r>
              <a:rPr lang="en-US" dirty="0" smtClean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momentul</a:t>
            </a:r>
            <a:r>
              <a:rPr lang="en-US" dirty="0"/>
              <a:t> </a:t>
            </a:r>
            <a:r>
              <a:rPr lang="en-US" dirty="0" err="1"/>
              <a:t>introducerii</a:t>
            </a:r>
            <a:r>
              <a:rPr lang="en-US" dirty="0"/>
              <a:t> </a:t>
            </a:r>
            <a:r>
              <a:rPr lang="en-US" dirty="0" err="1"/>
              <a:t>erorilor</a:t>
            </a:r>
            <a:r>
              <a:rPr lang="en-US" dirty="0"/>
              <a:t> de </a:t>
            </a:r>
            <a:r>
              <a:rPr lang="en-US" dirty="0" err="1"/>
              <a:t>sintaxă</a:t>
            </a:r>
            <a:endParaRPr lang="en-US" dirty="0" smtClean="0"/>
          </a:p>
          <a:p>
            <a:r>
              <a:rPr lang="it-IT" dirty="0" smtClean="0"/>
              <a:t>Completarea </a:t>
            </a:r>
            <a:r>
              <a:rPr lang="it-IT" dirty="0"/>
              <a:t>automată a codului pentru a realiza o dezvoltare mai rapidă</a:t>
            </a:r>
            <a:endParaRPr lang="en-US" dirty="0" smtClean="0"/>
          </a:p>
          <a:p>
            <a:r>
              <a:rPr lang="en-US" dirty="0" err="1" smtClean="0"/>
              <a:t>Compilarea</a:t>
            </a:r>
            <a:r>
              <a:rPr lang="en-US" dirty="0" smtClean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depanarea</a:t>
            </a:r>
            <a:r>
              <a:rPr lang="en-US" dirty="0"/>
              <a:t> </a:t>
            </a:r>
            <a:r>
              <a:rPr lang="en-US" dirty="0" err="1"/>
              <a:t>codului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dezvălui</a:t>
            </a:r>
            <a:r>
              <a:rPr lang="en-US" dirty="0"/>
              <a:t>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erori</a:t>
            </a:r>
            <a:r>
              <a:rPr lang="en-US" dirty="0"/>
              <a:t> de </a:t>
            </a:r>
            <a:r>
              <a:rPr lang="en-US" dirty="0" err="1"/>
              <a:t>executare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Programare</a:t>
            </a:r>
            <a:r>
              <a:rPr lang="en-US" dirty="0" smtClean="0"/>
              <a:t> </a:t>
            </a:r>
            <a:r>
              <a:rPr lang="en-US" dirty="0" err="1"/>
              <a:t>vizuală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 smtClean="0"/>
              <a:t>suportul</a:t>
            </a:r>
            <a:r>
              <a:rPr lang="en-US" dirty="0" smtClean="0"/>
              <a:t> </a:t>
            </a:r>
            <a:r>
              <a:rPr lang="en-US" dirty="0" err="1"/>
              <a:t>lingvistic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Programarea</a:t>
            </a:r>
            <a:r>
              <a:rPr lang="en-US" dirty="0" smtClean="0"/>
              <a:t> </a:t>
            </a:r>
            <a:r>
              <a:rPr lang="en-US" dirty="0" err="1"/>
              <a:t>vizuală</a:t>
            </a:r>
            <a:r>
              <a:rPr lang="en-US" dirty="0"/>
              <a:t> </a:t>
            </a:r>
            <a:r>
              <a:rPr lang="en-US" dirty="0" err="1"/>
              <a:t>este</a:t>
            </a:r>
            <a:r>
              <a:rPr lang="en-US" dirty="0"/>
              <a:t> un </a:t>
            </a:r>
            <a:r>
              <a:rPr lang="en-US" dirty="0" err="1"/>
              <a:t>scenariu</a:t>
            </a:r>
            <a:r>
              <a:rPr lang="en-US" dirty="0"/>
              <a:t> de </a:t>
            </a:r>
            <a:r>
              <a:rPr lang="en-US" dirty="0" err="1"/>
              <a:t>utilizare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care </a:t>
            </a:r>
            <a:r>
              <a:rPr lang="en-US" dirty="0" err="1"/>
              <a:t>este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general </a:t>
            </a:r>
            <a:r>
              <a:rPr lang="en-US" dirty="0" err="1"/>
              <a:t>necesar</a:t>
            </a:r>
            <a:r>
              <a:rPr lang="en-US" dirty="0"/>
              <a:t> un IDE. Visual Basic </a:t>
            </a:r>
            <a:r>
              <a:rPr lang="en-US" dirty="0" err="1"/>
              <a:t>permite</a:t>
            </a:r>
            <a:r>
              <a:rPr lang="en-US" dirty="0"/>
              <a:t> </a:t>
            </a:r>
            <a:r>
              <a:rPr lang="en-US" dirty="0" err="1"/>
              <a:t>utilizatorilor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</a:t>
            </a:r>
            <a:r>
              <a:rPr lang="en-US" dirty="0" err="1"/>
              <a:t>creeze</a:t>
            </a:r>
            <a:r>
              <a:rPr lang="en-US" dirty="0"/>
              <a:t> </a:t>
            </a:r>
            <a:r>
              <a:rPr lang="en-US" dirty="0" err="1"/>
              <a:t>noi</a:t>
            </a:r>
            <a:r>
              <a:rPr lang="en-US" dirty="0"/>
              <a:t> </a:t>
            </a:r>
            <a:r>
              <a:rPr lang="en-US" dirty="0" err="1"/>
              <a:t>aplicații</a:t>
            </a:r>
            <a:r>
              <a:rPr lang="en-US" dirty="0"/>
              <a:t> </a:t>
            </a:r>
            <a:r>
              <a:rPr lang="en-US" dirty="0" err="1"/>
              <a:t>mutând</a:t>
            </a:r>
            <a:r>
              <a:rPr lang="en-US" dirty="0"/>
              <a:t> </a:t>
            </a:r>
            <a:r>
              <a:rPr lang="en-US" dirty="0" err="1"/>
              <a:t>programarea</a:t>
            </a:r>
            <a:r>
              <a:rPr lang="en-US" dirty="0"/>
              <a:t>, </a:t>
            </a:r>
            <a:r>
              <a:rPr lang="en-US" dirty="0" err="1"/>
              <a:t>blocurile</a:t>
            </a:r>
            <a:r>
              <a:rPr lang="en-US" dirty="0"/>
              <a:t> de </a:t>
            </a:r>
            <a:r>
              <a:rPr lang="en-US" dirty="0" err="1"/>
              <a:t>construcție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nodurile</a:t>
            </a:r>
            <a:r>
              <a:rPr lang="en-US" dirty="0"/>
              <a:t> de </a:t>
            </a:r>
            <a:r>
              <a:rPr lang="en-US" dirty="0" err="1"/>
              <a:t>coduri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crea</a:t>
            </a:r>
            <a:r>
              <a:rPr lang="en-US" dirty="0"/>
              <a:t> </a:t>
            </a:r>
            <a:r>
              <a:rPr lang="en-US" dirty="0" err="1"/>
              <a:t>diagrame</a:t>
            </a:r>
            <a:r>
              <a:rPr lang="en-US" dirty="0"/>
              <a:t> de </a:t>
            </a:r>
            <a:r>
              <a:rPr lang="en-US" dirty="0" err="1"/>
              <a:t>diagramă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structuri</a:t>
            </a:r>
            <a:r>
              <a:rPr lang="en-US" dirty="0"/>
              <a:t> care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/>
              <a:t>apoi</a:t>
            </a:r>
            <a:r>
              <a:rPr lang="en-US" dirty="0"/>
              <a:t> </a:t>
            </a:r>
            <a:r>
              <a:rPr lang="en-US" dirty="0" err="1"/>
              <a:t>compilate</a:t>
            </a:r>
            <a:r>
              <a:rPr lang="en-US" dirty="0"/>
              <a:t> </a:t>
            </a:r>
            <a:r>
              <a:rPr lang="en-US" dirty="0" err="1"/>
              <a:t>sau</a:t>
            </a:r>
            <a:r>
              <a:rPr lang="en-US" dirty="0"/>
              <a:t> </a:t>
            </a:r>
            <a:r>
              <a:rPr lang="en-US" dirty="0" err="1"/>
              <a:t>interpretate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Limbajele</a:t>
            </a:r>
            <a:r>
              <a:rPr lang="en-US" dirty="0" smtClean="0"/>
              <a:t> de </a:t>
            </a:r>
            <a:r>
              <a:rPr lang="en-US" dirty="0" err="1" smtClean="0"/>
              <a:t>programare</a:t>
            </a:r>
            <a:r>
              <a:rPr lang="en-US" dirty="0" smtClean="0"/>
              <a:t> </a:t>
            </a:r>
            <a:r>
              <a:rPr lang="en-US" dirty="0" err="1" smtClean="0"/>
              <a:t>suportate</a:t>
            </a:r>
            <a:r>
              <a:rPr lang="en-US" dirty="0" smtClean="0"/>
              <a:t> </a:t>
            </a:r>
            <a:r>
              <a:rPr lang="en-US" dirty="0"/>
              <a:t>de IDE-</a:t>
            </a:r>
            <a:r>
              <a:rPr lang="en-US" dirty="0" err="1"/>
              <a:t>uri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Java, C # </a:t>
            </a:r>
            <a:r>
              <a:rPr lang="en-US" dirty="0" err="1"/>
              <a:t>și</a:t>
            </a:r>
            <a:r>
              <a:rPr lang="en-US" dirty="0"/>
              <a:t> C,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majoritatea</a:t>
            </a:r>
            <a:r>
              <a:rPr lang="en-US" dirty="0"/>
              <a:t> IDE-</a:t>
            </a:r>
            <a:r>
              <a:rPr lang="en-US" dirty="0" err="1"/>
              <a:t>urilor</a:t>
            </a:r>
            <a:r>
              <a:rPr lang="en-US" dirty="0"/>
              <a:t> au </a:t>
            </a:r>
            <a:r>
              <a:rPr lang="en-US" dirty="0" err="1"/>
              <a:t>pluginuri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suporta</a:t>
            </a:r>
            <a:r>
              <a:rPr lang="en-US" dirty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alte</a:t>
            </a:r>
            <a:r>
              <a:rPr lang="en-US" dirty="0" smtClean="0"/>
              <a:t> </a:t>
            </a:r>
            <a:r>
              <a:rPr lang="en-US" dirty="0" err="1" smtClean="0"/>
              <a:t>limbaje</a:t>
            </a:r>
            <a:r>
              <a:rPr lang="en-US" dirty="0" smtClean="0"/>
              <a:t> de </a:t>
            </a:r>
            <a:r>
              <a:rPr lang="en-US" dirty="0" err="1" smtClean="0"/>
              <a:t>programare</a:t>
            </a:r>
            <a:r>
              <a:rPr lang="en-US" dirty="0" smtClean="0"/>
              <a:t>, </a:t>
            </a:r>
            <a:r>
              <a:rPr lang="en-US" dirty="0"/>
              <a:t>cum </a:t>
            </a:r>
            <a:r>
              <a:rPr lang="en-US" dirty="0" err="1"/>
              <a:t>ar</a:t>
            </a:r>
            <a:r>
              <a:rPr lang="en-US" dirty="0"/>
              <a:t> fi C ++, Ada, Perl </a:t>
            </a:r>
            <a:r>
              <a:rPr lang="en-US" dirty="0" err="1"/>
              <a:t>și</a:t>
            </a:r>
            <a:r>
              <a:rPr lang="en-US" dirty="0"/>
              <a:t> Python.</a:t>
            </a: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Testarea</a:t>
            </a:r>
            <a:r>
              <a:rPr lang="en-US" dirty="0" smtClean="0"/>
              <a:t> </a:t>
            </a:r>
            <a:r>
              <a:rPr lang="en-US" dirty="0" err="1"/>
              <a:t>în</a:t>
            </a:r>
            <a:r>
              <a:rPr lang="en-US" dirty="0"/>
              <a:t> IDE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IDE-</a:t>
            </a:r>
            <a:r>
              <a:rPr lang="en-US" dirty="0" err="1" smtClean="0"/>
              <a:t>urile</a:t>
            </a:r>
            <a:r>
              <a:rPr lang="en-US" dirty="0" smtClean="0"/>
              <a:t> </a:t>
            </a:r>
            <a:r>
              <a:rPr lang="en-US" dirty="0" err="1"/>
              <a:t>furnizează</a:t>
            </a:r>
            <a:r>
              <a:rPr lang="en-US" dirty="0"/>
              <a:t> </a:t>
            </a:r>
            <a:r>
              <a:rPr lang="en-US" dirty="0" err="1"/>
              <a:t>emulatori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testarea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continuare</a:t>
            </a:r>
            <a:r>
              <a:rPr lang="en-US" dirty="0"/>
              <a:t> a </a:t>
            </a:r>
            <a:r>
              <a:rPr lang="en-US" dirty="0" err="1"/>
              <a:t>aplicației</a:t>
            </a:r>
            <a:r>
              <a:rPr lang="en-US" dirty="0"/>
              <a:t> </a:t>
            </a:r>
            <a:r>
              <a:rPr lang="en-US" dirty="0" err="1"/>
              <a:t>dezvoltate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a </a:t>
            </a:r>
            <a:r>
              <a:rPr lang="en-US" dirty="0" err="1"/>
              <a:t>vedea</a:t>
            </a:r>
            <a:r>
              <a:rPr lang="en-US" dirty="0"/>
              <a:t> </a:t>
            </a:r>
            <a:r>
              <a:rPr lang="en-US" dirty="0" err="1"/>
              <a:t>că</a:t>
            </a:r>
            <a:r>
              <a:rPr lang="en-US" dirty="0"/>
              <a:t> </a:t>
            </a:r>
            <a:r>
              <a:rPr lang="en-US" dirty="0" err="1"/>
              <a:t>funcționează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fel</a:t>
            </a:r>
            <a:r>
              <a:rPr lang="en-US" dirty="0"/>
              <a:t> de </a:t>
            </a:r>
            <a:r>
              <a:rPr lang="en-US" dirty="0" err="1"/>
              <a:t>dispozitiv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     </a:t>
            </a:r>
            <a:r>
              <a:rPr lang="en-US" dirty="0" err="1" smtClean="0"/>
              <a:t>În</a:t>
            </a:r>
            <a:r>
              <a:rPr lang="en-US" dirty="0" smtClean="0"/>
              <a:t> </a:t>
            </a:r>
            <a:r>
              <a:rPr lang="en-US" dirty="0" err="1"/>
              <a:t>acest</a:t>
            </a:r>
            <a:r>
              <a:rPr lang="en-US" dirty="0"/>
              <a:t> </a:t>
            </a:r>
            <a:r>
              <a:rPr lang="en-US" dirty="0" err="1"/>
              <a:t>fel</a:t>
            </a:r>
            <a:r>
              <a:rPr lang="en-US" dirty="0"/>
              <a:t>, </a:t>
            </a:r>
            <a:r>
              <a:rPr lang="en-US" dirty="0" err="1"/>
              <a:t>cineva</a:t>
            </a:r>
            <a:r>
              <a:rPr lang="en-US" dirty="0"/>
              <a:t> </a:t>
            </a:r>
            <a:r>
              <a:rPr lang="en-US" dirty="0" err="1"/>
              <a:t>își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testa</a:t>
            </a:r>
            <a:r>
              <a:rPr lang="en-US" dirty="0"/>
              <a:t> </a:t>
            </a:r>
            <a:r>
              <a:rPr lang="en-US" dirty="0" err="1"/>
              <a:t>aplicația</a:t>
            </a:r>
            <a:r>
              <a:rPr lang="en-US" dirty="0"/>
              <a:t> </a:t>
            </a:r>
            <a:r>
              <a:rPr lang="en-US" dirty="0" err="1"/>
              <a:t>în</a:t>
            </a:r>
            <a:r>
              <a:rPr lang="en-US" dirty="0"/>
              <a:t> </a:t>
            </a:r>
            <a:r>
              <a:rPr lang="en-US" dirty="0" err="1"/>
              <a:t>orice</a:t>
            </a:r>
            <a:r>
              <a:rPr lang="en-US" dirty="0"/>
              <a:t> </a:t>
            </a:r>
            <a:r>
              <a:rPr lang="en-US" dirty="0" err="1"/>
              <a:t>dimensiune</a:t>
            </a:r>
            <a:r>
              <a:rPr lang="en-US" dirty="0"/>
              <a:t> a </a:t>
            </a:r>
            <a:r>
              <a:rPr lang="en-US" dirty="0" err="1"/>
              <a:t>ecranului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poate</a:t>
            </a:r>
            <a:r>
              <a:rPr lang="en-US" dirty="0"/>
              <a:t> </a:t>
            </a:r>
            <a:r>
              <a:rPr lang="en-US" dirty="0" err="1"/>
              <a:t>vedea</a:t>
            </a:r>
            <a:r>
              <a:rPr lang="en-US" dirty="0"/>
              <a:t> cum </a:t>
            </a:r>
            <a:r>
              <a:rPr lang="en-US" dirty="0" err="1"/>
              <a:t>arată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/>
              <a:t>testa</a:t>
            </a:r>
            <a:r>
              <a:rPr lang="en-US" dirty="0"/>
              <a:t> </a:t>
            </a:r>
            <a:r>
              <a:rPr lang="en-US" dirty="0" err="1"/>
              <a:t>resursele</a:t>
            </a:r>
            <a:r>
              <a:rPr lang="en-US" dirty="0"/>
              <a:t> </a:t>
            </a:r>
            <a:r>
              <a:rPr lang="en-US" dirty="0" err="1"/>
              <a:t>necesare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buna</a:t>
            </a:r>
            <a:r>
              <a:rPr lang="en-US" dirty="0"/>
              <a:t> </a:t>
            </a:r>
            <a:r>
              <a:rPr lang="en-US" dirty="0" err="1"/>
              <a:t>funcționare</a:t>
            </a:r>
            <a:r>
              <a:rPr lang="en-US" dirty="0"/>
              <a:t> a </a:t>
            </a:r>
            <a:r>
              <a:rPr lang="en-US" dirty="0" err="1"/>
              <a:t>aplicației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cunoașterea</a:t>
            </a:r>
            <a:r>
              <a:rPr lang="en-US" dirty="0"/>
              <a:t> </a:t>
            </a:r>
            <a:r>
              <a:rPr lang="en-US" dirty="0" err="1"/>
              <a:t>caracteristicilor</a:t>
            </a:r>
            <a:r>
              <a:rPr lang="en-US" dirty="0"/>
              <a:t> </a:t>
            </a:r>
            <a:r>
              <a:rPr lang="en-US" dirty="0" err="1"/>
              <a:t>necesare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care </a:t>
            </a:r>
            <a:r>
              <a:rPr lang="en-US" dirty="0" err="1"/>
              <a:t>trebuie</a:t>
            </a:r>
            <a:r>
              <a:rPr lang="en-US" dirty="0"/>
              <a:t> </a:t>
            </a:r>
            <a:r>
              <a:rPr lang="en-US" dirty="0" err="1"/>
              <a:t>să</a:t>
            </a:r>
            <a:r>
              <a:rPr lang="en-US" dirty="0"/>
              <a:t> le </a:t>
            </a:r>
            <a:r>
              <a:rPr lang="en-US" dirty="0" err="1"/>
              <a:t>aibă</a:t>
            </a:r>
            <a:r>
              <a:rPr lang="en-US" dirty="0"/>
              <a:t> </a:t>
            </a:r>
            <a:r>
              <a:rPr lang="en-US" dirty="0" err="1"/>
              <a:t>aparatul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Chiar</a:t>
            </a:r>
            <a:r>
              <a:rPr lang="en-US" dirty="0" smtClean="0"/>
              <a:t> </a:t>
            </a:r>
            <a:r>
              <a:rPr lang="en-US" dirty="0" err="1"/>
              <a:t>dacă</a:t>
            </a:r>
            <a:r>
              <a:rPr lang="en-US" dirty="0"/>
              <a:t> IDE-</a:t>
            </a:r>
            <a:r>
              <a:rPr lang="en-US" dirty="0" err="1"/>
              <a:t>urile</a:t>
            </a:r>
            <a:r>
              <a:rPr lang="en-US" dirty="0"/>
              <a:t> </a:t>
            </a:r>
            <a:r>
              <a:rPr lang="en-US" dirty="0" err="1"/>
              <a:t>furnizează</a:t>
            </a:r>
            <a:r>
              <a:rPr lang="en-US" dirty="0"/>
              <a:t> </a:t>
            </a:r>
            <a:r>
              <a:rPr lang="en-US" dirty="0" err="1"/>
              <a:t>emulatori</a:t>
            </a:r>
            <a:r>
              <a:rPr lang="en-US" dirty="0"/>
              <a:t>, </a:t>
            </a:r>
            <a:r>
              <a:rPr lang="en-US" dirty="0" err="1"/>
              <a:t>există</a:t>
            </a:r>
            <a:r>
              <a:rPr lang="en-US" dirty="0"/>
              <a:t> </a:t>
            </a:r>
            <a:r>
              <a:rPr lang="en-US" dirty="0" err="1"/>
              <a:t>emulatori</a:t>
            </a:r>
            <a:r>
              <a:rPr lang="en-US" dirty="0"/>
              <a:t> </a:t>
            </a:r>
            <a:r>
              <a:rPr lang="en-US" dirty="0" err="1" smtClean="0"/>
              <a:t>specializaţi</a:t>
            </a:r>
            <a:r>
              <a:rPr lang="en-US" dirty="0" smtClean="0"/>
              <a:t>, </a:t>
            </a:r>
            <a:r>
              <a:rPr lang="en-US" dirty="0"/>
              <a:t>cum </a:t>
            </a:r>
            <a:r>
              <a:rPr lang="en-US" dirty="0" err="1"/>
              <a:t>ar</a:t>
            </a:r>
            <a:r>
              <a:rPr lang="en-US" dirty="0"/>
              <a:t> fi Google Emulator Android, Emulator SDK Android, iPhone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multe</a:t>
            </a:r>
            <a:r>
              <a:rPr lang="en-US" dirty="0"/>
              <a:t> </a:t>
            </a:r>
            <a:r>
              <a:rPr lang="en-US" dirty="0" err="1"/>
              <a:t>altele</a:t>
            </a:r>
            <a:r>
              <a:rPr lang="en-US" dirty="0"/>
              <a:t> </a:t>
            </a:r>
            <a:r>
              <a:rPr lang="en-US" dirty="0" err="1"/>
              <a:t>pentru</a:t>
            </a:r>
            <a:r>
              <a:rPr lang="en-US" dirty="0"/>
              <a:t> </a:t>
            </a:r>
            <a:r>
              <a:rPr lang="en-US" dirty="0" err="1"/>
              <a:t>sistemul</a:t>
            </a:r>
            <a:r>
              <a:rPr lang="en-US" dirty="0"/>
              <a:t> </a:t>
            </a:r>
            <a:r>
              <a:rPr lang="en-US" dirty="0" err="1"/>
              <a:t>său</a:t>
            </a:r>
            <a:r>
              <a:rPr lang="en-US" dirty="0"/>
              <a:t> de </a:t>
            </a:r>
            <a:r>
              <a:rPr lang="en-US" dirty="0" err="1"/>
              <a:t>operare</a:t>
            </a:r>
            <a:r>
              <a:rPr lang="en-US" dirty="0"/>
              <a:t> </a:t>
            </a:r>
            <a:r>
              <a:rPr lang="en-US" dirty="0" err="1"/>
              <a:t>mobil</a:t>
            </a:r>
            <a:r>
              <a:rPr lang="en-US" dirty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115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Θέμα του Office</vt:lpstr>
      <vt:lpstr>Mediul de dezvoltare integrat (IDE)</vt:lpstr>
      <vt:lpstr>Cum funcționează un IDE?</vt:lpstr>
      <vt:lpstr>De ce să folosiți un IDE?</vt:lpstr>
      <vt:lpstr>Programare vizuală și suportul lingvistic</vt:lpstr>
      <vt:lpstr>Testarea în 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Development Environment (IDE)</dc:title>
  <dc:creator>Padrino</dc:creator>
  <cp:lastModifiedBy>Windows User</cp:lastModifiedBy>
  <cp:revision>31</cp:revision>
  <dcterms:created xsi:type="dcterms:W3CDTF">2017-12-05T23:15:46Z</dcterms:created>
  <dcterms:modified xsi:type="dcterms:W3CDTF">2018-01-21T23:00:55Z</dcterms:modified>
</cp:coreProperties>
</file>